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he Seasons" charset="1" panose="000000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Ultra-Bold" charset="1" panose="00000900000000000000"/>
      <p:regular r:id="rId23"/>
    </p:embeddedFont>
    <p:embeddedFont>
      <p:font typeface="Montserrat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The Seasons Bold" charset="1" panose="00000000000000000000"/>
      <p:regular r:id="rId26"/>
    </p:embeddedFont>
    <p:embeddedFont>
      <p:font typeface="Fredoka" charset="1" panose="02000000000000000000"/>
      <p:regular r:id="rId27"/>
    </p:embeddedFont>
    <p:embeddedFont>
      <p:font typeface="Montserrat Light" charset="1" panose="000004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png" Type="http://schemas.openxmlformats.org/officeDocument/2006/relationships/image"/><Relationship Id="rId4" Target="../media/image8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0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8.png" Type="http://schemas.openxmlformats.org/officeDocument/2006/relationships/image"/><Relationship Id="rId18" Target="../media/image39.svg" Type="http://schemas.openxmlformats.org/officeDocument/2006/relationships/image"/><Relationship Id="rId2" Target="../media/image2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3" t="0" r="-208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737538" y="2739757"/>
            <a:ext cx="7550462" cy="7550462"/>
          </a:xfrm>
          <a:custGeom>
            <a:avLst/>
            <a:gdLst/>
            <a:ahLst/>
            <a:cxnLst/>
            <a:rect r="r" b="b" t="t" l="l"/>
            <a:pathLst>
              <a:path h="7550462" w="7550462">
                <a:moveTo>
                  <a:pt x="0" y="0"/>
                </a:moveTo>
                <a:lnTo>
                  <a:pt x="7550462" y="0"/>
                </a:lnTo>
                <a:lnTo>
                  <a:pt x="7550462" y="7550463"/>
                </a:lnTo>
                <a:lnTo>
                  <a:pt x="0" y="7550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3187075" y="2847732"/>
            <a:ext cx="7550462" cy="7550462"/>
          </a:xfrm>
          <a:custGeom>
            <a:avLst/>
            <a:gdLst/>
            <a:ahLst/>
            <a:cxnLst/>
            <a:rect r="r" b="b" t="t" l="l"/>
            <a:pathLst>
              <a:path h="7550462" w="7550462">
                <a:moveTo>
                  <a:pt x="0" y="0"/>
                </a:moveTo>
                <a:lnTo>
                  <a:pt x="7550463" y="0"/>
                </a:lnTo>
                <a:lnTo>
                  <a:pt x="7550463" y="7550462"/>
                </a:lnTo>
                <a:lnTo>
                  <a:pt x="0" y="755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4363387" y="2985155"/>
            <a:ext cx="7550462" cy="7550462"/>
          </a:xfrm>
          <a:custGeom>
            <a:avLst/>
            <a:gdLst/>
            <a:ahLst/>
            <a:cxnLst/>
            <a:rect r="r" b="b" t="t" l="l"/>
            <a:pathLst>
              <a:path h="7550462" w="7550462">
                <a:moveTo>
                  <a:pt x="0" y="0"/>
                </a:moveTo>
                <a:lnTo>
                  <a:pt x="7550462" y="0"/>
                </a:lnTo>
                <a:lnTo>
                  <a:pt x="7550462" y="7550463"/>
                </a:lnTo>
                <a:lnTo>
                  <a:pt x="0" y="7550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5653" y="5406886"/>
            <a:ext cx="12482927" cy="11718347"/>
          </a:xfrm>
          <a:custGeom>
            <a:avLst/>
            <a:gdLst/>
            <a:ahLst/>
            <a:cxnLst/>
            <a:rect r="r" b="b" t="t" l="l"/>
            <a:pathLst>
              <a:path h="11718347" w="12482927">
                <a:moveTo>
                  <a:pt x="0" y="0"/>
                </a:moveTo>
                <a:lnTo>
                  <a:pt x="12482927" y="0"/>
                </a:lnTo>
                <a:lnTo>
                  <a:pt x="12482927" y="11718347"/>
                </a:lnTo>
                <a:lnTo>
                  <a:pt x="0" y="117183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010726" y="5406886"/>
            <a:ext cx="12482927" cy="11718347"/>
          </a:xfrm>
          <a:custGeom>
            <a:avLst/>
            <a:gdLst/>
            <a:ahLst/>
            <a:cxnLst/>
            <a:rect r="r" b="b" t="t" l="l"/>
            <a:pathLst>
              <a:path h="11718347" w="12482927">
                <a:moveTo>
                  <a:pt x="12482927" y="0"/>
                </a:moveTo>
                <a:lnTo>
                  <a:pt x="0" y="0"/>
                </a:lnTo>
                <a:lnTo>
                  <a:pt x="0" y="11718347"/>
                </a:lnTo>
                <a:lnTo>
                  <a:pt x="12482927" y="11718347"/>
                </a:lnTo>
                <a:lnTo>
                  <a:pt x="12482927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559674">
            <a:off x="10189551" y="6615795"/>
            <a:ext cx="11073740" cy="10395473"/>
          </a:xfrm>
          <a:custGeom>
            <a:avLst/>
            <a:gdLst/>
            <a:ahLst/>
            <a:cxnLst/>
            <a:rect r="r" b="b" t="t" l="l"/>
            <a:pathLst>
              <a:path h="10395473" w="11073740">
                <a:moveTo>
                  <a:pt x="11073740" y="0"/>
                </a:moveTo>
                <a:lnTo>
                  <a:pt x="0" y="0"/>
                </a:lnTo>
                <a:lnTo>
                  <a:pt x="0" y="10395473"/>
                </a:lnTo>
                <a:lnTo>
                  <a:pt x="11073740" y="10395473"/>
                </a:lnTo>
                <a:lnTo>
                  <a:pt x="1107374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21101">
            <a:off x="-3023168" y="6563564"/>
            <a:ext cx="11073740" cy="10395473"/>
          </a:xfrm>
          <a:custGeom>
            <a:avLst/>
            <a:gdLst/>
            <a:ahLst/>
            <a:cxnLst/>
            <a:rect r="r" b="b" t="t" l="l"/>
            <a:pathLst>
              <a:path h="10395473" w="11073740">
                <a:moveTo>
                  <a:pt x="0" y="0"/>
                </a:moveTo>
                <a:lnTo>
                  <a:pt x="11073740" y="0"/>
                </a:lnTo>
                <a:lnTo>
                  <a:pt x="11073740" y="10395474"/>
                </a:lnTo>
                <a:lnTo>
                  <a:pt x="0" y="10395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04256" y="1866915"/>
            <a:ext cx="1679487" cy="1617206"/>
          </a:xfrm>
          <a:custGeom>
            <a:avLst/>
            <a:gdLst/>
            <a:ahLst/>
            <a:cxnLst/>
            <a:rect r="r" b="b" t="t" l="l"/>
            <a:pathLst>
              <a:path h="1617206" w="1679487">
                <a:moveTo>
                  <a:pt x="0" y="0"/>
                </a:moveTo>
                <a:lnTo>
                  <a:pt x="1679488" y="0"/>
                </a:lnTo>
                <a:lnTo>
                  <a:pt x="1679488" y="1617207"/>
                </a:lnTo>
                <a:lnTo>
                  <a:pt x="0" y="16172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64795" y="398717"/>
            <a:ext cx="1323252" cy="1259966"/>
          </a:xfrm>
          <a:custGeom>
            <a:avLst/>
            <a:gdLst/>
            <a:ahLst/>
            <a:cxnLst/>
            <a:rect r="r" b="b" t="t" l="l"/>
            <a:pathLst>
              <a:path h="1259966" w="1323252">
                <a:moveTo>
                  <a:pt x="0" y="0"/>
                </a:moveTo>
                <a:lnTo>
                  <a:pt x="1323253" y="0"/>
                </a:lnTo>
                <a:lnTo>
                  <a:pt x="1323253" y="1259966"/>
                </a:lnTo>
                <a:lnTo>
                  <a:pt x="0" y="1259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34432" y="398717"/>
            <a:ext cx="1142757" cy="1165125"/>
          </a:xfrm>
          <a:custGeom>
            <a:avLst/>
            <a:gdLst/>
            <a:ahLst/>
            <a:cxnLst/>
            <a:rect r="r" b="b" t="t" l="l"/>
            <a:pathLst>
              <a:path h="1165125" w="1142757">
                <a:moveTo>
                  <a:pt x="0" y="0"/>
                </a:moveTo>
                <a:lnTo>
                  <a:pt x="1142757" y="0"/>
                </a:lnTo>
                <a:lnTo>
                  <a:pt x="1142757" y="1165124"/>
                </a:lnTo>
                <a:lnTo>
                  <a:pt x="0" y="11651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61491" y="4933950"/>
            <a:ext cx="12165019" cy="196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8"/>
              </a:lnSpc>
            </a:pPr>
            <a:r>
              <a:rPr lang="en-US" sz="5305">
                <a:solidFill>
                  <a:srgbClr val="F5F5F5"/>
                </a:solidFill>
                <a:latin typeface="The Seasons"/>
                <a:ea typeface="The Seasons"/>
                <a:cs typeface="The Seasons"/>
                <a:sym typeface="The Seasons"/>
              </a:rPr>
              <a:t>GREENHOUSE REMOTE OPERATION WITH TEMPERATURE &amp; HUMIDITY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3744549" y="150524"/>
            <a:ext cx="11977081" cy="65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3"/>
              </a:lnSpc>
            </a:pPr>
            <a:r>
              <a:rPr lang="en-US" b="true" sz="3595">
                <a:solidFill>
                  <a:srgbClr val="F5F5F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MIKROKONTROLER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18197" y="3455798"/>
            <a:ext cx="10051606" cy="147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5"/>
              </a:lnSpc>
            </a:pPr>
            <a:r>
              <a:rPr lang="en-US" b="true" sz="8189">
                <a:solidFill>
                  <a:srgbClr val="F5F5F5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GROWTH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07851" y="8667769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16B2F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9029719"/>
            <a:ext cx="13922403" cy="0"/>
          </a:xfrm>
          <a:prstGeom prst="line">
            <a:avLst/>
          </a:prstGeom>
          <a:ln cap="flat" w="2857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50861" y="2525890"/>
            <a:ext cx="9186279" cy="6912675"/>
          </a:xfrm>
          <a:custGeom>
            <a:avLst/>
            <a:gdLst/>
            <a:ahLst/>
            <a:cxnLst/>
            <a:rect r="r" b="b" t="t" l="l"/>
            <a:pathLst>
              <a:path h="6912675" w="9186279">
                <a:moveTo>
                  <a:pt x="0" y="0"/>
                </a:moveTo>
                <a:lnTo>
                  <a:pt x="9186278" y="0"/>
                </a:lnTo>
                <a:lnTo>
                  <a:pt x="9186278" y="6912675"/>
                </a:lnTo>
                <a:lnTo>
                  <a:pt x="0" y="6912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0861" y="1028700"/>
            <a:ext cx="9186279" cy="5752907"/>
          </a:xfrm>
          <a:custGeom>
            <a:avLst/>
            <a:gdLst/>
            <a:ahLst/>
            <a:cxnLst/>
            <a:rect r="r" b="b" t="t" l="l"/>
            <a:pathLst>
              <a:path h="5752907" w="9186279">
                <a:moveTo>
                  <a:pt x="0" y="0"/>
                </a:moveTo>
                <a:lnTo>
                  <a:pt x="9186278" y="0"/>
                </a:lnTo>
                <a:lnTo>
                  <a:pt x="9186278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96024" y="-27546"/>
            <a:ext cx="8695952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DESAIN 3D CASE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07851" y="8667769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16B2F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9029719"/>
            <a:ext cx="13922403" cy="0"/>
          </a:xfrm>
          <a:prstGeom prst="line">
            <a:avLst/>
          </a:prstGeom>
          <a:ln cap="flat" w="2857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77066" y="1223404"/>
            <a:ext cx="12333867" cy="8525786"/>
          </a:xfrm>
          <a:custGeom>
            <a:avLst/>
            <a:gdLst/>
            <a:ahLst/>
            <a:cxnLst/>
            <a:rect r="r" b="b" t="t" l="l"/>
            <a:pathLst>
              <a:path h="8525786" w="12333867">
                <a:moveTo>
                  <a:pt x="0" y="0"/>
                </a:moveTo>
                <a:lnTo>
                  <a:pt x="12333868" y="0"/>
                </a:lnTo>
                <a:lnTo>
                  <a:pt x="12333868" y="8525786"/>
                </a:lnTo>
                <a:lnTo>
                  <a:pt x="0" y="852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96024" y="-27546"/>
            <a:ext cx="8695952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DESAIN 3D CASE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8942" y="-1412729"/>
            <a:ext cx="5369784" cy="2060429"/>
            <a:chOff x="0" y="0"/>
            <a:chExt cx="1414264" cy="542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264" cy="542665"/>
            </a:xfrm>
            <a:custGeom>
              <a:avLst/>
              <a:gdLst/>
              <a:ahLst/>
              <a:cxnLst/>
              <a:rect r="r" b="b" t="t" l="l"/>
              <a:pathLst>
                <a:path h="542665" w="1414264">
                  <a:moveTo>
                    <a:pt x="0" y="0"/>
                  </a:moveTo>
                  <a:lnTo>
                    <a:pt x="1414264" y="0"/>
                  </a:lnTo>
                  <a:lnTo>
                    <a:pt x="1414264" y="542665"/>
                  </a:lnTo>
                  <a:lnTo>
                    <a:pt x="0" y="542665"/>
                  </a:lnTo>
                  <a:close/>
                </a:path>
              </a:pathLst>
            </a:custGeom>
            <a:solidFill>
              <a:srgbClr val="0080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14264" cy="580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270216" y="8667769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16B2F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029719"/>
            <a:ext cx="13922403" cy="0"/>
          </a:xfrm>
          <a:prstGeom prst="line">
            <a:avLst/>
          </a:prstGeom>
          <a:ln cap="flat" w="2857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65251" y="899991"/>
            <a:ext cx="7590059" cy="7901127"/>
          </a:xfrm>
          <a:custGeom>
            <a:avLst/>
            <a:gdLst/>
            <a:ahLst/>
            <a:cxnLst/>
            <a:rect r="r" b="b" t="t" l="l"/>
            <a:pathLst>
              <a:path h="7901127" w="7590059">
                <a:moveTo>
                  <a:pt x="0" y="0"/>
                </a:moveTo>
                <a:lnTo>
                  <a:pt x="7590059" y="0"/>
                </a:lnTo>
                <a:lnTo>
                  <a:pt x="7590059" y="7901128"/>
                </a:lnTo>
                <a:lnTo>
                  <a:pt x="0" y="790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763107" y="3367793"/>
            <a:ext cx="624775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FLOWCHART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84951" y="-501504"/>
            <a:ext cx="6361109" cy="1843766"/>
            <a:chOff x="0" y="0"/>
            <a:chExt cx="1675354" cy="4856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5354" cy="485601"/>
            </a:xfrm>
            <a:custGeom>
              <a:avLst/>
              <a:gdLst/>
              <a:ahLst/>
              <a:cxnLst/>
              <a:rect r="r" b="b" t="t" l="l"/>
              <a:pathLst>
                <a:path h="485601" w="1675354">
                  <a:moveTo>
                    <a:pt x="0" y="0"/>
                  </a:moveTo>
                  <a:lnTo>
                    <a:pt x="1675354" y="0"/>
                  </a:lnTo>
                  <a:lnTo>
                    <a:pt x="1675354" y="485601"/>
                  </a:lnTo>
                  <a:lnTo>
                    <a:pt x="0" y="485601"/>
                  </a:lnTo>
                  <a:close/>
                </a:path>
              </a:pathLst>
            </a:custGeom>
            <a:solidFill>
              <a:srgbClr val="0080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75354" cy="523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309391" y="8669601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16B2F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029719"/>
            <a:ext cx="13922403" cy="0"/>
          </a:xfrm>
          <a:prstGeom prst="line">
            <a:avLst/>
          </a:prstGeom>
          <a:ln cap="flat" w="2857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89949" y="1418510"/>
            <a:ext cx="15508102" cy="7308193"/>
          </a:xfrm>
          <a:custGeom>
            <a:avLst/>
            <a:gdLst/>
            <a:ahLst/>
            <a:cxnLst/>
            <a:rect r="r" b="b" t="t" l="l"/>
            <a:pathLst>
              <a:path h="7308193" w="15508102">
                <a:moveTo>
                  <a:pt x="0" y="0"/>
                </a:moveTo>
                <a:lnTo>
                  <a:pt x="15508102" y="0"/>
                </a:lnTo>
                <a:lnTo>
                  <a:pt x="15508102" y="7308193"/>
                </a:lnTo>
                <a:lnTo>
                  <a:pt x="0" y="730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84951" y="-50384"/>
            <a:ext cx="628899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TAMPILAN UI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1287" y="193413"/>
            <a:ext cx="14345426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Pengembangan Kedepannya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392171" y="8667769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16B2F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9029719"/>
            <a:ext cx="13922403" cy="0"/>
          </a:xfrm>
          <a:prstGeom prst="line">
            <a:avLst/>
          </a:prstGeom>
          <a:ln cap="flat" w="2857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534520" y="1589071"/>
            <a:ext cx="13218960" cy="702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5801" indent="-537900" lvl="1">
              <a:lnSpc>
                <a:spcPts val="6976"/>
              </a:lnSpc>
              <a:buFont typeface="Arial"/>
              <a:buChar char="•"/>
            </a:pPr>
            <a:r>
              <a:rPr lang="en-US" sz="4982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Penambahan IoT untuk Pemantauan Jarak Jauh</a:t>
            </a:r>
          </a:p>
          <a:p>
            <a:pPr algn="l" marL="1075801" indent="-537900" lvl="1">
              <a:lnSpc>
                <a:spcPts val="6976"/>
              </a:lnSpc>
              <a:buFont typeface="Arial"/>
              <a:buChar char="•"/>
            </a:pPr>
            <a:r>
              <a:rPr lang="en-US" sz="4982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Penambahan RTC untuk Penjadwalan Penyiraman </a:t>
            </a:r>
          </a:p>
          <a:p>
            <a:pPr algn="l" marL="1075801" indent="-537900" lvl="1">
              <a:lnSpc>
                <a:spcPts val="6976"/>
              </a:lnSpc>
              <a:buFont typeface="Arial"/>
              <a:buChar char="•"/>
            </a:pPr>
            <a:r>
              <a:rPr lang="en-US" sz="4982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Penambahan Desain Casing yang Tahan Air</a:t>
            </a:r>
          </a:p>
          <a:p>
            <a:pPr algn="l" marL="1075801" indent="-537900" lvl="1">
              <a:lnSpc>
                <a:spcPts val="6976"/>
              </a:lnSpc>
              <a:buFont typeface="Arial"/>
              <a:buChar char="•"/>
            </a:pPr>
            <a:r>
              <a:rPr lang="en-US" sz="4982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Penambahan Baterai untuk Supply Darurat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570" y="-583655"/>
            <a:ext cx="20142257" cy="5374730"/>
            <a:chOff x="0" y="0"/>
            <a:chExt cx="5304956" cy="14155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4956" cy="1415567"/>
            </a:xfrm>
            <a:custGeom>
              <a:avLst/>
              <a:gdLst/>
              <a:ahLst/>
              <a:cxnLst/>
              <a:rect r="r" b="b" t="t" l="l"/>
              <a:pathLst>
                <a:path h="1415567" w="5304956">
                  <a:moveTo>
                    <a:pt x="0" y="0"/>
                  </a:moveTo>
                  <a:lnTo>
                    <a:pt x="5304956" y="0"/>
                  </a:lnTo>
                  <a:lnTo>
                    <a:pt x="5304956" y="1415567"/>
                  </a:lnTo>
                  <a:lnTo>
                    <a:pt x="0" y="1415567"/>
                  </a:lnTo>
                  <a:close/>
                </a:path>
              </a:pathLst>
            </a:custGeom>
            <a:solidFill>
              <a:srgbClr val="016B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4956" cy="1453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4721067"/>
            <a:chOff x="0" y="0"/>
            <a:chExt cx="24384000" cy="629475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19999"/>
            </a:blip>
            <a:srcRect l="0" t="9173" r="0" b="52079"/>
            <a:stretch>
              <a:fillRect/>
            </a:stretch>
          </p:blipFill>
          <p:spPr>
            <a:xfrm flipH="false" flipV="false">
              <a:off x="0" y="0"/>
              <a:ext cx="24384000" cy="6294756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6009689" y="8137621"/>
            <a:ext cx="1274525" cy="1227261"/>
          </a:xfrm>
          <a:custGeom>
            <a:avLst/>
            <a:gdLst/>
            <a:ahLst/>
            <a:cxnLst/>
            <a:rect r="r" b="b" t="t" l="l"/>
            <a:pathLst>
              <a:path h="1227261" w="1274525">
                <a:moveTo>
                  <a:pt x="0" y="0"/>
                </a:moveTo>
                <a:lnTo>
                  <a:pt x="1274525" y="0"/>
                </a:lnTo>
                <a:lnTo>
                  <a:pt x="1274525" y="1227262"/>
                </a:lnTo>
                <a:lnTo>
                  <a:pt x="0" y="1227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23072" y="453358"/>
            <a:ext cx="1128594" cy="1150684"/>
          </a:xfrm>
          <a:custGeom>
            <a:avLst/>
            <a:gdLst/>
            <a:ahLst/>
            <a:cxnLst/>
            <a:rect r="r" b="b" t="t" l="l"/>
            <a:pathLst>
              <a:path h="1150684" w="1128594">
                <a:moveTo>
                  <a:pt x="0" y="0"/>
                </a:moveTo>
                <a:lnTo>
                  <a:pt x="1128594" y="0"/>
                </a:lnTo>
                <a:lnTo>
                  <a:pt x="1128594" y="1150684"/>
                </a:lnTo>
                <a:lnTo>
                  <a:pt x="0" y="1150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0810" y="453358"/>
            <a:ext cx="1150684" cy="1150684"/>
          </a:xfrm>
          <a:custGeom>
            <a:avLst/>
            <a:gdLst/>
            <a:ahLst/>
            <a:cxnLst/>
            <a:rect r="r" b="b" t="t" l="l"/>
            <a:pathLst>
              <a:path h="1150684" w="1150684">
                <a:moveTo>
                  <a:pt x="0" y="0"/>
                </a:moveTo>
                <a:lnTo>
                  <a:pt x="1150684" y="0"/>
                </a:lnTo>
                <a:lnTo>
                  <a:pt x="1150684" y="1150684"/>
                </a:lnTo>
                <a:lnTo>
                  <a:pt x="0" y="1150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48463" y="1628887"/>
            <a:ext cx="7591074" cy="161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34966" y="9289235"/>
            <a:ext cx="2423970" cy="55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4"/>
              </a:lnSpc>
            </a:pPr>
            <a:r>
              <a:rPr lang="en-US" sz="2874">
                <a:solidFill>
                  <a:srgbClr val="008037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7450" y="5943488"/>
            <a:ext cx="19756567" cy="5795456"/>
            <a:chOff x="0" y="0"/>
            <a:chExt cx="5203376" cy="15263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3376" cy="1526375"/>
            </a:xfrm>
            <a:custGeom>
              <a:avLst/>
              <a:gdLst/>
              <a:ahLst/>
              <a:cxnLst/>
              <a:rect r="r" b="b" t="t" l="l"/>
              <a:pathLst>
                <a:path h="1526375" w="5203376">
                  <a:moveTo>
                    <a:pt x="0" y="0"/>
                  </a:moveTo>
                  <a:lnTo>
                    <a:pt x="5203376" y="0"/>
                  </a:lnTo>
                  <a:lnTo>
                    <a:pt x="5203376" y="1526375"/>
                  </a:lnTo>
                  <a:lnTo>
                    <a:pt x="0" y="1526375"/>
                  </a:lnTo>
                  <a:close/>
                </a:path>
              </a:pathLst>
            </a:custGeom>
            <a:solidFill>
              <a:srgbClr val="0080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03376" cy="1564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943488"/>
            <a:ext cx="18288000" cy="4343512"/>
            <a:chOff x="0" y="0"/>
            <a:chExt cx="24384000" cy="579134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21999"/>
            </a:blip>
            <a:srcRect l="0" t="32142" r="0" b="32142"/>
            <a:stretch>
              <a:fillRect/>
            </a:stretch>
          </p:blipFill>
          <p:spPr>
            <a:xfrm flipH="false" flipV="false">
              <a:off x="0" y="0"/>
              <a:ext cx="24384000" cy="5791349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947188" y="6367126"/>
            <a:ext cx="5387805" cy="2283771"/>
          </a:xfrm>
          <a:custGeom>
            <a:avLst/>
            <a:gdLst/>
            <a:ahLst/>
            <a:cxnLst/>
            <a:rect r="r" b="b" t="t" l="l"/>
            <a:pathLst>
              <a:path h="2283771" w="5387805">
                <a:moveTo>
                  <a:pt x="0" y="0"/>
                </a:moveTo>
                <a:lnTo>
                  <a:pt x="5387806" y="0"/>
                </a:lnTo>
                <a:lnTo>
                  <a:pt x="5387806" y="2283771"/>
                </a:lnTo>
                <a:lnTo>
                  <a:pt x="0" y="228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235" r="-91088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574985" y="6241678"/>
            <a:ext cx="3778863" cy="2416543"/>
          </a:xfrm>
          <a:custGeom>
            <a:avLst/>
            <a:gdLst/>
            <a:ahLst/>
            <a:cxnLst/>
            <a:rect r="r" b="b" t="t" l="l"/>
            <a:pathLst>
              <a:path h="2416543" w="3778863">
                <a:moveTo>
                  <a:pt x="3778862" y="0"/>
                </a:moveTo>
                <a:lnTo>
                  <a:pt x="0" y="0"/>
                </a:lnTo>
                <a:lnTo>
                  <a:pt x="0" y="2416543"/>
                </a:lnTo>
                <a:lnTo>
                  <a:pt x="3778862" y="2416543"/>
                </a:lnTo>
                <a:lnTo>
                  <a:pt x="3778862" y="0"/>
                </a:lnTo>
                <a:close/>
              </a:path>
            </a:pathLst>
          </a:custGeom>
          <a:blipFill>
            <a:blip r:embed="rId3"/>
            <a:stretch>
              <a:fillRect l="0" t="-150662" r="-172448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6334994" y="6341460"/>
            <a:ext cx="4753084" cy="2283771"/>
          </a:xfrm>
          <a:custGeom>
            <a:avLst/>
            <a:gdLst/>
            <a:ahLst/>
            <a:cxnLst/>
            <a:rect r="r" b="b" t="t" l="l"/>
            <a:pathLst>
              <a:path h="2283771" w="4753084">
                <a:moveTo>
                  <a:pt x="4753084" y="0"/>
                </a:moveTo>
                <a:lnTo>
                  <a:pt x="0" y="0"/>
                </a:lnTo>
                <a:lnTo>
                  <a:pt x="0" y="2283771"/>
                </a:lnTo>
                <a:lnTo>
                  <a:pt x="4753084" y="2283771"/>
                </a:lnTo>
                <a:lnTo>
                  <a:pt x="4753084" y="0"/>
                </a:lnTo>
                <a:close/>
              </a:path>
            </a:pathLst>
          </a:custGeom>
          <a:blipFill>
            <a:blip r:embed="rId3"/>
            <a:stretch>
              <a:fillRect l="-13353" t="-165235" r="-103252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1088078" y="6341460"/>
            <a:ext cx="2486907" cy="2283771"/>
          </a:xfrm>
          <a:custGeom>
            <a:avLst/>
            <a:gdLst/>
            <a:ahLst/>
            <a:cxnLst/>
            <a:rect r="r" b="b" t="t" l="l"/>
            <a:pathLst>
              <a:path h="2283771" w="2486907">
                <a:moveTo>
                  <a:pt x="2486907" y="0"/>
                </a:moveTo>
                <a:lnTo>
                  <a:pt x="0" y="0"/>
                </a:lnTo>
                <a:lnTo>
                  <a:pt x="0" y="2283771"/>
                </a:lnTo>
                <a:lnTo>
                  <a:pt x="2486907" y="2283771"/>
                </a:lnTo>
                <a:lnTo>
                  <a:pt x="2486907" y="0"/>
                </a:lnTo>
                <a:close/>
              </a:path>
            </a:pathLst>
          </a:custGeom>
          <a:blipFill>
            <a:blip r:embed="rId3"/>
            <a:stretch>
              <a:fillRect l="-116646" t="-165235" r="-197339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76010" y="3142123"/>
            <a:ext cx="16735979" cy="6652070"/>
            <a:chOff x="0" y="0"/>
            <a:chExt cx="4407830" cy="17519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07830" cy="1751986"/>
            </a:xfrm>
            <a:custGeom>
              <a:avLst/>
              <a:gdLst/>
              <a:ahLst/>
              <a:cxnLst/>
              <a:rect r="r" b="b" t="t" l="l"/>
              <a:pathLst>
                <a:path h="1751986" w="4407830">
                  <a:moveTo>
                    <a:pt x="27755" y="0"/>
                  </a:moveTo>
                  <a:lnTo>
                    <a:pt x="4380074" y="0"/>
                  </a:lnTo>
                  <a:cubicBezTo>
                    <a:pt x="4395403" y="0"/>
                    <a:pt x="4407830" y="12427"/>
                    <a:pt x="4407830" y="27755"/>
                  </a:cubicBezTo>
                  <a:lnTo>
                    <a:pt x="4407830" y="1724230"/>
                  </a:lnTo>
                  <a:cubicBezTo>
                    <a:pt x="4407830" y="1731591"/>
                    <a:pt x="4404906" y="1738651"/>
                    <a:pt x="4399700" y="1743856"/>
                  </a:cubicBezTo>
                  <a:cubicBezTo>
                    <a:pt x="4394495" y="1749061"/>
                    <a:pt x="4387436" y="1751986"/>
                    <a:pt x="4380074" y="1751986"/>
                  </a:cubicBezTo>
                  <a:lnTo>
                    <a:pt x="27755" y="1751986"/>
                  </a:lnTo>
                  <a:cubicBezTo>
                    <a:pt x="12427" y="1751986"/>
                    <a:pt x="0" y="1739559"/>
                    <a:pt x="0" y="1724230"/>
                  </a:cubicBezTo>
                  <a:lnTo>
                    <a:pt x="0" y="27755"/>
                  </a:lnTo>
                  <a:cubicBezTo>
                    <a:pt x="0" y="12427"/>
                    <a:pt x="12427" y="0"/>
                    <a:pt x="27755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07830" cy="1790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887995" y="100402"/>
            <a:ext cx="6512010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Our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64416" y="9696450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511835" y="5880838"/>
            <a:ext cx="10193489" cy="3948962"/>
            <a:chOff x="0" y="0"/>
            <a:chExt cx="13591319" cy="526528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9887731" y="37837"/>
              <a:ext cx="3703588" cy="3703588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25046" r="0" b="-25046"/>
                </a:stretch>
              </a:blip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0215377" y="3909356"/>
              <a:ext cx="3048295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 strike="noStrike" u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Arif Ramadhan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406073" y="4657948"/>
              <a:ext cx="2666904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 strike="noStrike" u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Programmer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796289" y="3860987"/>
              <a:ext cx="5530176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 strike="noStrike" u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Aurora Putri Salsabillah Rofii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4709583" y="0"/>
              <a:ext cx="3703588" cy="370358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451" t="-5289" r="0" b="-32646"/>
                </a:stretch>
              </a:blip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4476244" y="4558744"/>
              <a:ext cx="4170267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 strike="noStrike" u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PCB Designer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0" y="37837"/>
              <a:ext cx="3703588" cy="3703588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4845" t="-94717" r="-19915" b="-62634"/>
                </a:stretch>
              </a:blip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2483" y="3844629"/>
              <a:ext cx="3496862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 strike="noStrike" u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Darda Drestanala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06405" y="4539302"/>
              <a:ext cx="2490778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 strike="noStrike" u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3D Designer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582675" y="1558925"/>
            <a:ext cx="11122649" cy="3848156"/>
            <a:chOff x="0" y="0"/>
            <a:chExt cx="14830199" cy="513087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5309861" y="37837"/>
              <a:ext cx="3703588" cy="370358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473" t="-12245" r="-3949" b="-28319"/>
                </a:stretch>
              </a:blip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5057408" y="3829880"/>
              <a:ext cx="4250619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Fakhrihans Ardiyanto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627257" y="4523541"/>
              <a:ext cx="3068796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UI/UX Designer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10564977" y="37837"/>
              <a:ext cx="3687431" cy="3687431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65098" r="-39985" b="-21548"/>
                </a:stretch>
              </a:blip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9987186" y="3862120"/>
              <a:ext cx="4843013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Monalisa Br. Sidauruk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0513401" y="4523541"/>
              <a:ext cx="3929183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Hardware Specialist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0">
              <a:off x="321881" y="0"/>
              <a:ext cx="3703588" cy="3703588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396" t="-27533" r="-7792" b="-38051"/>
                </a:stretch>
              </a:blip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0" y="3862120"/>
              <a:ext cx="4509112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Muhammad Haniifan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88542" y="4523541"/>
              <a:ext cx="4170267" cy="607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3"/>
                </a:lnSpc>
                <a:spcBef>
                  <a:spcPct val="0"/>
                </a:spcBef>
              </a:pPr>
              <a:r>
                <a:rPr lang="en-US" sz="2759" spc="-22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Manager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6645" y="5943488"/>
            <a:ext cx="7209098" cy="5497266"/>
            <a:chOff x="0" y="0"/>
            <a:chExt cx="1898692" cy="1447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692" cy="1447840"/>
            </a:xfrm>
            <a:custGeom>
              <a:avLst/>
              <a:gdLst/>
              <a:ahLst/>
              <a:cxnLst/>
              <a:rect r="r" b="b" t="t" l="l"/>
              <a:pathLst>
                <a:path h="1447840" w="1898692">
                  <a:moveTo>
                    <a:pt x="0" y="0"/>
                  </a:moveTo>
                  <a:lnTo>
                    <a:pt x="1898692" y="0"/>
                  </a:lnTo>
                  <a:lnTo>
                    <a:pt x="1898692" y="1447840"/>
                  </a:lnTo>
                  <a:lnTo>
                    <a:pt x="0" y="1447840"/>
                  </a:lnTo>
                  <a:close/>
                </a:path>
              </a:pathLst>
            </a:custGeom>
            <a:solidFill>
              <a:srgbClr val="0080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98692" cy="1485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42362" y="6068936"/>
            <a:ext cx="7494814" cy="5246370"/>
            <a:chOff x="0" y="0"/>
            <a:chExt cx="6350000" cy="444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2">
                <a:alphaModFix amt="21999"/>
              </a:blip>
              <a:stretch>
                <a:fillRect l="-4378" t="-29446" r="-3640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64647" y="6068936"/>
            <a:ext cx="5387805" cy="2283771"/>
          </a:xfrm>
          <a:custGeom>
            <a:avLst/>
            <a:gdLst/>
            <a:ahLst/>
            <a:cxnLst/>
            <a:rect r="r" b="b" t="t" l="l"/>
            <a:pathLst>
              <a:path h="2283771" w="5387805">
                <a:moveTo>
                  <a:pt x="0" y="0"/>
                </a:moveTo>
                <a:lnTo>
                  <a:pt x="5387806" y="0"/>
                </a:lnTo>
                <a:lnTo>
                  <a:pt x="5387806" y="2283771"/>
                </a:lnTo>
                <a:lnTo>
                  <a:pt x="0" y="228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235" r="-91088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26845" y="3849314"/>
            <a:ext cx="7209098" cy="5952609"/>
            <a:chOff x="0" y="0"/>
            <a:chExt cx="1898692" cy="15677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8692" cy="1567765"/>
            </a:xfrm>
            <a:custGeom>
              <a:avLst/>
              <a:gdLst/>
              <a:ahLst/>
              <a:cxnLst/>
              <a:rect r="r" b="b" t="t" l="l"/>
              <a:pathLst>
                <a:path h="1567765" w="1898692">
                  <a:moveTo>
                    <a:pt x="64435" y="0"/>
                  </a:moveTo>
                  <a:lnTo>
                    <a:pt x="1834258" y="0"/>
                  </a:lnTo>
                  <a:cubicBezTo>
                    <a:pt x="1869844" y="0"/>
                    <a:pt x="1898692" y="28848"/>
                    <a:pt x="1898692" y="64435"/>
                  </a:cubicBezTo>
                  <a:lnTo>
                    <a:pt x="1898692" y="1503331"/>
                  </a:lnTo>
                  <a:cubicBezTo>
                    <a:pt x="1898692" y="1538917"/>
                    <a:pt x="1869844" y="1567765"/>
                    <a:pt x="1834258" y="1567765"/>
                  </a:cubicBezTo>
                  <a:lnTo>
                    <a:pt x="64435" y="1567765"/>
                  </a:lnTo>
                  <a:cubicBezTo>
                    <a:pt x="28848" y="1567765"/>
                    <a:pt x="0" y="1538917"/>
                    <a:pt x="0" y="1503331"/>
                  </a:cubicBezTo>
                  <a:lnTo>
                    <a:pt x="0" y="64435"/>
                  </a:lnTo>
                  <a:cubicBezTo>
                    <a:pt x="0" y="28848"/>
                    <a:pt x="28848" y="0"/>
                    <a:pt x="64435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98692" cy="1605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681606"/>
            <a:ext cx="8483751" cy="5312949"/>
          </a:xfrm>
          <a:custGeom>
            <a:avLst/>
            <a:gdLst/>
            <a:ahLst/>
            <a:cxnLst/>
            <a:rect r="r" b="b" t="t" l="l"/>
            <a:pathLst>
              <a:path h="5312949" w="8483751">
                <a:moveTo>
                  <a:pt x="0" y="0"/>
                </a:moveTo>
                <a:lnTo>
                  <a:pt x="8483751" y="0"/>
                </a:lnTo>
                <a:lnTo>
                  <a:pt x="8483751" y="5312949"/>
                </a:lnTo>
                <a:lnTo>
                  <a:pt x="0" y="5312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9002" y="2563292"/>
            <a:ext cx="8958476" cy="5789415"/>
          </a:xfrm>
          <a:custGeom>
            <a:avLst/>
            <a:gdLst/>
            <a:ahLst/>
            <a:cxnLst/>
            <a:rect r="r" b="b" t="t" l="l"/>
            <a:pathLst>
              <a:path h="5789415" w="8958476">
                <a:moveTo>
                  <a:pt x="0" y="0"/>
                </a:moveTo>
                <a:lnTo>
                  <a:pt x="8958475" y="0"/>
                </a:lnTo>
                <a:lnTo>
                  <a:pt x="8958475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31394" y="4569426"/>
            <a:ext cx="9848236" cy="4850256"/>
          </a:xfrm>
          <a:custGeom>
            <a:avLst/>
            <a:gdLst/>
            <a:ahLst/>
            <a:cxnLst/>
            <a:rect r="r" b="b" t="t" l="l"/>
            <a:pathLst>
              <a:path h="4850256" w="9848236">
                <a:moveTo>
                  <a:pt x="0" y="0"/>
                </a:moveTo>
                <a:lnTo>
                  <a:pt x="9848237" y="0"/>
                </a:lnTo>
                <a:lnTo>
                  <a:pt x="9848237" y="4850257"/>
                </a:lnTo>
                <a:lnTo>
                  <a:pt x="0" y="4850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6845" y="380409"/>
            <a:ext cx="6413230" cy="112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5"/>
              </a:lnSpc>
            </a:pPr>
            <a:r>
              <a:rPr lang="en-US" sz="631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87690" y="9353550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7128064"/>
            <a:ext cx="18288000" cy="3158936"/>
            <a:chOff x="0" y="0"/>
            <a:chExt cx="24384000" cy="421191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alphaModFix amt="21999"/>
            </a:blip>
            <a:srcRect l="0" t="36988" r="0" b="36988"/>
            <a:stretch>
              <a:fillRect/>
            </a:stretch>
          </p:blipFill>
          <p:spPr>
            <a:xfrm flipH="false" flipV="false">
              <a:off x="0" y="0"/>
              <a:ext cx="24384000" cy="4211915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364111" y="4475815"/>
            <a:ext cx="17559778" cy="5593736"/>
            <a:chOff x="0" y="0"/>
            <a:chExt cx="4624798" cy="14732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24798" cy="1473247"/>
            </a:xfrm>
            <a:custGeom>
              <a:avLst/>
              <a:gdLst/>
              <a:ahLst/>
              <a:cxnLst/>
              <a:rect r="r" b="b" t="t" l="l"/>
              <a:pathLst>
                <a:path h="1473247" w="4624798">
                  <a:moveTo>
                    <a:pt x="26453" y="0"/>
                  </a:moveTo>
                  <a:lnTo>
                    <a:pt x="4598344" y="0"/>
                  </a:lnTo>
                  <a:cubicBezTo>
                    <a:pt x="4605360" y="0"/>
                    <a:pt x="4612089" y="2787"/>
                    <a:pt x="4617050" y="7748"/>
                  </a:cubicBezTo>
                  <a:cubicBezTo>
                    <a:pt x="4622011" y="12709"/>
                    <a:pt x="4624798" y="19437"/>
                    <a:pt x="4624798" y="26453"/>
                  </a:cubicBezTo>
                  <a:lnTo>
                    <a:pt x="4624798" y="1446794"/>
                  </a:lnTo>
                  <a:cubicBezTo>
                    <a:pt x="4624798" y="1461404"/>
                    <a:pt x="4612954" y="1473247"/>
                    <a:pt x="4598344" y="1473247"/>
                  </a:cubicBezTo>
                  <a:lnTo>
                    <a:pt x="26453" y="1473247"/>
                  </a:lnTo>
                  <a:cubicBezTo>
                    <a:pt x="19437" y="1473247"/>
                    <a:pt x="12709" y="1470460"/>
                    <a:pt x="7748" y="1465500"/>
                  </a:cubicBezTo>
                  <a:cubicBezTo>
                    <a:pt x="2787" y="1460538"/>
                    <a:pt x="0" y="1453810"/>
                    <a:pt x="0" y="1446794"/>
                  </a:cubicBezTo>
                  <a:lnTo>
                    <a:pt x="0" y="26453"/>
                  </a:lnTo>
                  <a:cubicBezTo>
                    <a:pt x="0" y="19437"/>
                    <a:pt x="2787" y="12709"/>
                    <a:pt x="7748" y="7748"/>
                  </a:cubicBezTo>
                  <a:cubicBezTo>
                    <a:pt x="12709" y="2787"/>
                    <a:pt x="19437" y="0"/>
                    <a:pt x="26453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24798" cy="1511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0745" y="5894262"/>
            <a:ext cx="15226509" cy="359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5"/>
              </a:lnSpc>
            </a:pPr>
            <a:r>
              <a:rPr lang="en-US" b="true" sz="18682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GROWTH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282609" y="503300"/>
            <a:ext cx="1420361" cy="1367689"/>
          </a:xfrm>
          <a:custGeom>
            <a:avLst/>
            <a:gdLst/>
            <a:ahLst/>
            <a:cxnLst/>
            <a:rect r="r" b="b" t="t" l="l"/>
            <a:pathLst>
              <a:path h="1367689" w="1420361">
                <a:moveTo>
                  <a:pt x="0" y="0"/>
                </a:moveTo>
                <a:lnTo>
                  <a:pt x="1420361" y="0"/>
                </a:lnTo>
                <a:lnTo>
                  <a:pt x="1420361" y="1367689"/>
                </a:lnTo>
                <a:lnTo>
                  <a:pt x="0" y="1367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37153" y="733702"/>
            <a:ext cx="9013693" cy="8108704"/>
          </a:xfrm>
          <a:custGeom>
            <a:avLst/>
            <a:gdLst/>
            <a:ahLst/>
            <a:cxnLst/>
            <a:rect r="r" b="b" t="t" l="l"/>
            <a:pathLst>
              <a:path h="8108704" w="9013693">
                <a:moveTo>
                  <a:pt x="0" y="0"/>
                </a:moveTo>
                <a:lnTo>
                  <a:pt x="9013694" y="0"/>
                </a:lnTo>
                <a:lnTo>
                  <a:pt x="9013694" y="8108704"/>
                </a:lnTo>
                <a:lnTo>
                  <a:pt x="0" y="8108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456" t="-11955" r="-26453" b="-1552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30745" y="5894262"/>
            <a:ext cx="15226509" cy="359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5"/>
              </a:lnSpc>
            </a:pPr>
            <a:r>
              <a:rPr lang="en-US" b="true" sz="18682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GROWTH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128064"/>
            <a:ext cx="18288000" cy="3158936"/>
            <a:chOff x="0" y="0"/>
            <a:chExt cx="4816593" cy="831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31983"/>
            </a:xfrm>
            <a:custGeom>
              <a:avLst/>
              <a:gdLst/>
              <a:ahLst/>
              <a:cxnLst/>
              <a:rect r="r" b="b" t="t" l="l"/>
              <a:pathLst>
                <a:path h="8319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31983"/>
                  </a:lnTo>
                  <a:lnTo>
                    <a:pt x="0" y="831983"/>
                  </a:lnTo>
                  <a:close/>
                </a:path>
              </a:pathLst>
            </a:custGeom>
            <a:solidFill>
              <a:srgbClr val="0080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7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128064"/>
            <a:ext cx="18288000" cy="3158936"/>
            <a:chOff x="0" y="0"/>
            <a:chExt cx="24384000" cy="421191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21999"/>
            </a:blip>
            <a:srcRect l="0" t="36988" r="0" b="36988"/>
            <a:stretch>
              <a:fillRect/>
            </a:stretch>
          </p:blipFill>
          <p:spPr>
            <a:xfrm flipH="false" flipV="false">
              <a:off x="0" y="0"/>
              <a:ext cx="24384000" cy="421191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5852298" y="-23874"/>
            <a:ext cx="6583405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Blok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87690" y="9353550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5F5F5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0460" y="3727289"/>
            <a:ext cx="16347079" cy="5531011"/>
            <a:chOff x="0" y="0"/>
            <a:chExt cx="4305404" cy="14567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05403" cy="1456727"/>
            </a:xfrm>
            <a:custGeom>
              <a:avLst/>
              <a:gdLst/>
              <a:ahLst/>
              <a:cxnLst/>
              <a:rect r="r" b="b" t="t" l="l"/>
              <a:pathLst>
                <a:path h="1456727" w="4305403">
                  <a:moveTo>
                    <a:pt x="28416" y="0"/>
                  </a:moveTo>
                  <a:lnTo>
                    <a:pt x="4276988" y="0"/>
                  </a:lnTo>
                  <a:cubicBezTo>
                    <a:pt x="4292681" y="0"/>
                    <a:pt x="4305403" y="12722"/>
                    <a:pt x="4305403" y="28416"/>
                  </a:cubicBezTo>
                  <a:lnTo>
                    <a:pt x="4305403" y="1428311"/>
                  </a:lnTo>
                  <a:cubicBezTo>
                    <a:pt x="4305403" y="1444005"/>
                    <a:pt x="4292681" y="1456727"/>
                    <a:pt x="4276988" y="1456727"/>
                  </a:cubicBezTo>
                  <a:lnTo>
                    <a:pt x="28416" y="1456727"/>
                  </a:lnTo>
                  <a:cubicBezTo>
                    <a:pt x="12722" y="1456727"/>
                    <a:pt x="0" y="1444005"/>
                    <a:pt x="0" y="1428311"/>
                  </a:cubicBezTo>
                  <a:lnTo>
                    <a:pt x="0" y="28416"/>
                  </a:lnTo>
                  <a:cubicBezTo>
                    <a:pt x="0" y="12722"/>
                    <a:pt x="12722" y="0"/>
                    <a:pt x="28416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305404" cy="1494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82848" y="1396913"/>
            <a:ext cx="3904088" cy="3983763"/>
          </a:xfrm>
          <a:custGeom>
            <a:avLst/>
            <a:gdLst/>
            <a:ahLst/>
            <a:cxnLst/>
            <a:rect r="r" b="b" t="t" l="l"/>
            <a:pathLst>
              <a:path h="3983763" w="3904088">
                <a:moveTo>
                  <a:pt x="0" y="0"/>
                </a:moveTo>
                <a:lnTo>
                  <a:pt x="3904088" y="0"/>
                </a:lnTo>
                <a:lnTo>
                  <a:pt x="3904088" y="3983763"/>
                </a:lnTo>
                <a:lnTo>
                  <a:pt x="0" y="3983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026918" y="5499532"/>
            <a:ext cx="2444722" cy="2444722"/>
          </a:xfrm>
          <a:custGeom>
            <a:avLst/>
            <a:gdLst/>
            <a:ahLst/>
            <a:cxnLst/>
            <a:rect r="r" b="b" t="t" l="l"/>
            <a:pathLst>
              <a:path h="2444722" w="2444722">
                <a:moveTo>
                  <a:pt x="0" y="0"/>
                </a:moveTo>
                <a:lnTo>
                  <a:pt x="2444722" y="0"/>
                </a:lnTo>
                <a:lnTo>
                  <a:pt x="2444722" y="2444721"/>
                </a:lnTo>
                <a:lnTo>
                  <a:pt x="0" y="2444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5400000">
            <a:off x="7757170" y="4212424"/>
            <a:ext cx="1601531" cy="504482"/>
          </a:xfrm>
          <a:custGeom>
            <a:avLst/>
            <a:gdLst/>
            <a:ahLst/>
            <a:cxnLst/>
            <a:rect r="r" b="b" t="t" l="l"/>
            <a:pathLst>
              <a:path h="504482" w="1601531">
                <a:moveTo>
                  <a:pt x="0" y="0"/>
                </a:moveTo>
                <a:lnTo>
                  <a:pt x="1601531" y="0"/>
                </a:lnTo>
                <a:lnTo>
                  <a:pt x="1601531" y="504482"/>
                </a:lnTo>
                <a:lnTo>
                  <a:pt x="0" y="504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71114" y="2031999"/>
            <a:ext cx="2747523" cy="2747523"/>
          </a:xfrm>
          <a:custGeom>
            <a:avLst/>
            <a:gdLst/>
            <a:ahLst/>
            <a:cxnLst/>
            <a:rect r="r" b="b" t="t" l="l"/>
            <a:pathLst>
              <a:path h="2747523" w="2747523">
                <a:moveTo>
                  <a:pt x="0" y="0"/>
                </a:moveTo>
                <a:lnTo>
                  <a:pt x="2747523" y="0"/>
                </a:lnTo>
                <a:lnTo>
                  <a:pt x="2747523" y="2747523"/>
                </a:lnTo>
                <a:lnTo>
                  <a:pt x="0" y="2747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937134" y="5512915"/>
            <a:ext cx="3071860" cy="3071860"/>
          </a:xfrm>
          <a:custGeom>
            <a:avLst/>
            <a:gdLst/>
            <a:ahLst/>
            <a:cxnLst/>
            <a:rect r="r" b="b" t="t" l="l"/>
            <a:pathLst>
              <a:path h="3071860" w="3071860">
                <a:moveTo>
                  <a:pt x="0" y="0"/>
                </a:moveTo>
                <a:lnTo>
                  <a:pt x="3071861" y="0"/>
                </a:lnTo>
                <a:lnTo>
                  <a:pt x="3071861" y="3071861"/>
                </a:lnTo>
                <a:lnTo>
                  <a:pt x="0" y="30718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36725" y="4563838"/>
            <a:ext cx="4020938" cy="4020938"/>
          </a:xfrm>
          <a:custGeom>
            <a:avLst/>
            <a:gdLst/>
            <a:ahLst/>
            <a:cxnLst/>
            <a:rect r="r" b="b" t="t" l="l"/>
            <a:pathLst>
              <a:path h="4020938" w="4020938">
                <a:moveTo>
                  <a:pt x="0" y="0"/>
                </a:moveTo>
                <a:lnTo>
                  <a:pt x="4020938" y="0"/>
                </a:lnTo>
                <a:lnTo>
                  <a:pt x="4020938" y="4020938"/>
                </a:lnTo>
                <a:lnTo>
                  <a:pt x="0" y="40209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6906215" y="1396913"/>
            <a:ext cx="3303442" cy="2266987"/>
          </a:xfrm>
          <a:custGeom>
            <a:avLst/>
            <a:gdLst/>
            <a:ahLst/>
            <a:cxnLst/>
            <a:rect r="r" b="b" t="t" l="l"/>
            <a:pathLst>
              <a:path h="2266987" w="3303442">
                <a:moveTo>
                  <a:pt x="0" y="0"/>
                </a:moveTo>
                <a:lnTo>
                  <a:pt x="3303442" y="0"/>
                </a:lnTo>
                <a:lnTo>
                  <a:pt x="3303442" y="2266987"/>
                </a:lnTo>
                <a:lnTo>
                  <a:pt x="0" y="2266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839531" y="3663900"/>
            <a:ext cx="1866583" cy="1364302"/>
          </a:xfrm>
          <a:custGeom>
            <a:avLst/>
            <a:gdLst/>
            <a:ahLst/>
            <a:cxnLst/>
            <a:rect r="r" b="b" t="t" l="l"/>
            <a:pathLst>
              <a:path h="1364302" w="1866583">
                <a:moveTo>
                  <a:pt x="0" y="0"/>
                </a:moveTo>
                <a:lnTo>
                  <a:pt x="1866583" y="0"/>
                </a:lnTo>
                <a:lnTo>
                  <a:pt x="1866583" y="1364302"/>
                </a:lnTo>
                <a:lnTo>
                  <a:pt x="0" y="1364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8100000">
            <a:off x="10022835" y="6407608"/>
            <a:ext cx="1499975" cy="2199963"/>
          </a:xfrm>
          <a:custGeom>
            <a:avLst/>
            <a:gdLst/>
            <a:ahLst/>
            <a:cxnLst/>
            <a:rect r="r" b="b" t="t" l="l"/>
            <a:pathLst>
              <a:path h="2199963" w="1499975">
                <a:moveTo>
                  <a:pt x="1499974" y="0"/>
                </a:moveTo>
                <a:lnTo>
                  <a:pt x="0" y="0"/>
                </a:lnTo>
                <a:lnTo>
                  <a:pt x="0" y="2199963"/>
                </a:lnTo>
                <a:lnTo>
                  <a:pt x="1499974" y="2199963"/>
                </a:lnTo>
                <a:lnTo>
                  <a:pt x="149997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true" rot="2402109">
            <a:off x="4566765" y="6866516"/>
            <a:ext cx="2230762" cy="2155474"/>
          </a:xfrm>
          <a:custGeom>
            <a:avLst/>
            <a:gdLst/>
            <a:ahLst/>
            <a:cxnLst/>
            <a:rect r="r" b="b" t="t" l="l"/>
            <a:pathLst>
              <a:path h="2155474" w="2230762">
                <a:moveTo>
                  <a:pt x="0" y="2155474"/>
                </a:moveTo>
                <a:lnTo>
                  <a:pt x="2230762" y="2155474"/>
                </a:lnTo>
                <a:lnTo>
                  <a:pt x="2230762" y="0"/>
                </a:lnTo>
                <a:lnTo>
                  <a:pt x="0" y="0"/>
                </a:lnTo>
                <a:lnTo>
                  <a:pt x="0" y="215547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212513">
            <a:off x="4718201" y="4011675"/>
            <a:ext cx="2135398" cy="2127390"/>
          </a:xfrm>
          <a:custGeom>
            <a:avLst/>
            <a:gdLst/>
            <a:ahLst/>
            <a:cxnLst/>
            <a:rect r="r" b="b" t="t" l="l"/>
            <a:pathLst>
              <a:path h="2127390" w="2135398">
                <a:moveTo>
                  <a:pt x="0" y="0"/>
                </a:moveTo>
                <a:lnTo>
                  <a:pt x="2135398" y="0"/>
                </a:lnTo>
                <a:lnTo>
                  <a:pt x="2135398" y="2127390"/>
                </a:lnTo>
                <a:lnTo>
                  <a:pt x="0" y="212739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182848" y="4518328"/>
            <a:ext cx="29466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YL-69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78234" y="7569367"/>
            <a:ext cx="29466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DHT-11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86821" y="4362397"/>
            <a:ext cx="29466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Pompa Air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62296" y="8437548"/>
            <a:ext cx="29466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Kipas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73076" y="7960527"/>
            <a:ext cx="29466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207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Arduino Mega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690" y="-500075"/>
            <a:ext cx="6869720" cy="2060429"/>
            <a:chOff x="0" y="0"/>
            <a:chExt cx="1809309" cy="542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9309" cy="542665"/>
            </a:xfrm>
            <a:custGeom>
              <a:avLst/>
              <a:gdLst/>
              <a:ahLst/>
              <a:cxnLst/>
              <a:rect r="r" b="b" t="t" l="l"/>
              <a:pathLst>
                <a:path h="542665" w="1809309">
                  <a:moveTo>
                    <a:pt x="0" y="0"/>
                  </a:moveTo>
                  <a:lnTo>
                    <a:pt x="1809309" y="0"/>
                  </a:lnTo>
                  <a:lnTo>
                    <a:pt x="1809309" y="542665"/>
                  </a:lnTo>
                  <a:lnTo>
                    <a:pt x="0" y="542665"/>
                  </a:lnTo>
                  <a:close/>
                </a:path>
              </a:pathLst>
            </a:custGeom>
            <a:solidFill>
              <a:srgbClr val="0080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09309" cy="580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286771" y="8667769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16B2F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029719"/>
            <a:ext cx="13922403" cy="0"/>
          </a:xfrm>
          <a:prstGeom prst="line">
            <a:avLst/>
          </a:prstGeom>
          <a:ln cap="flat" w="2857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-416053" y="50250"/>
            <a:ext cx="7949205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F5F5F5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Hardware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5304" y="1726580"/>
            <a:ext cx="17558631" cy="6564070"/>
          </a:xfrm>
          <a:custGeom>
            <a:avLst/>
            <a:gdLst/>
            <a:ahLst/>
            <a:cxnLst/>
            <a:rect r="r" b="b" t="t" l="l"/>
            <a:pathLst>
              <a:path h="6564070" w="17558631">
                <a:moveTo>
                  <a:pt x="0" y="0"/>
                </a:moveTo>
                <a:lnTo>
                  <a:pt x="17558631" y="0"/>
                </a:lnTo>
                <a:lnTo>
                  <a:pt x="17558631" y="6564070"/>
                </a:lnTo>
                <a:lnTo>
                  <a:pt x="0" y="6564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989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13251" y="8667769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16B2F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9029719"/>
            <a:ext cx="13922403" cy="0"/>
          </a:xfrm>
          <a:prstGeom prst="line">
            <a:avLst/>
          </a:prstGeom>
          <a:ln cap="flat" w="2857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6774" y="379458"/>
            <a:ext cx="14107981" cy="8531253"/>
          </a:xfrm>
          <a:custGeom>
            <a:avLst/>
            <a:gdLst/>
            <a:ahLst/>
            <a:cxnLst/>
            <a:rect r="r" b="b" t="t" l="l"/>
            <a:pathLst>
              <a:path h="8531253" w="14107981">
                <a:moveTo>
                  <a:pt x="0" y="0"/>
                </a:moveTo>
                <a:lnTo>
                  <a:pt x="14107982" y="0"/>
                </a:lnTo>
                <a:lnTo>
                  <a:pt x="14107982" y="8531253"/>
                </a:lnTo>
                <a:lnTo>
                  <a:pt x="0" y="8531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64" t="-17304" r="-21178" b="-3332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69404" y="6993542"/>
            <a:ext cx="6825404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SKEMATIK PCB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28931" y="8667787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16B2F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700" y="9029719"/>
            <a:ext cx="13922403" cy="19"/>
          </a:xfrm>
          <a:prstGeom prst="line">
            <a:avLst/>
          </a:prstGeom>
          <a:ln cap="flat" w="2857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45937" y="1028700"/>
            <a:ext cx="14596126" cy="7772437"/>
          </a:xfrm>
          <a:custGeom>
            <a:avLst/>
            <a:gdLst/>
            <a:ahLst/>
            <a:cxnLst/>
            <a:rect r="r" b="b" t="t" l="l"/>
            <a:pathLst>
              <a:path h="7772437" w="14596126">
                <a:moveTo>
                  <a:pt x="0" y="0"/>
                </a:moveTo>
                <a:lnTo>
                  <a:pt x="14596126" y="0"/>
                </a:lnTo>
                <a:lnTo>
                  <a:pt x="14596126" y="7772437"/>
                </a:lnTo>
                <a:lnTo>
                  <a:pt x="0" y="777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8905" y="-222250"/>
            <a:ext cx="9130189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DESAIN PCB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07851" y="8667769"/>
            <a:ext cx="25298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16B2F"/>
                </a:solidFill>
                <a:latin typeface="The Seasons"/>
                <a:ea typeface="The Seasons"/>
                <a:cs typeface="The Seasons"/>
                <a:sym typeface="The Seasons"/>
              </a:rPr>
              <a:t>GROWTH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9029719"/>
            <a:ext cx="13922403" cy="0"/>
          </a:xfrm>
          <a:prstGeom prst="line">
            <a:avLst/>
          </a:prstGeom>
          <a:ln cap="flat" w="28575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46341" y="1028700"/>
            <a:ext cx="14595318" cy="7735519"/>
          </a:xfrm>
          <a:custGeom>
            <a:avLst/>
            <a:gdLst/>
            <a:ahLst/>
            <a:cxnLst/>
            <a:rect r="r" b="b" t="t" l="l"/>
            <a:pathLst>
              <a:path h="7735519" w="14595318">
                <a:moveTo>
                  <a:pt x="0" y="0"/>
                </a:moveTo>
                <a:lnTo>
                  <a:pt x="14595318" y="0"/>
                </a:lnTo>
                <a:lnTo>
                  <a:pt x="14595318" y="7735519"/>
                </a:lnTo>
                <a:lnTo>
                  <a:pt x="0" y="7735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96024" y="-190500"/>
            <a:ext cx="8695952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TAMPILAN 3D PCB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DAGlR2Zxt4M</dc:identifier>
  <dcterms:modified xsi:type="dcterms:W3CDTF">2011-08-01T06:04:30Z</dcterms:modified>
  <cp:revision>1</cp:revision>
  <dc:title>Presentasi GROWTH</dc:title>
</cp:coreProperties>
</file>